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INFINITO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INFINITO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Jesus, em Seu infinito amor,</a:t>
            </a:r>
          </a:p>
          <a:p>
            <a:r>
              <a:rPr lang="pt-BR" dirty="0"/>
              <a:t>Por mim na cruz morreu; </a:t>
            </a:r>
          </a:p>
          <a:p>
            <a:r>
              <a:rPr lang="pt-BR" dirty="0"/>
              <a:t>E foi por mim que, </a:t>
            </a:r>
          </a:p>
          <a:p>
            <a:r>
              <a:rPr lang="pt-BR" dirty="0"/>
              <a:t>em terrível dor, </a:t>
            </a:r>
          </a:p>
          <a:p>
            <a:r>
              <a:rPr lang="pt-BR" dirty="0"/>
              <a:t>Jesus ali sofreu.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INFINITO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489C36-B755-4CEC-94D8-D28004A8E6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Tua graça, Senhor Jesus, </a:t>
            </a:r>
          </a:p>
          <a:p>
            <a:r>
              <a:rPr lang="pt-BR" dirty="0"/>
              <a:t>Foi Teu imenso amor </a:t>
            </a:r>
          </a:p>
          <a:p>
            <a:r>
              <a:rPr lang="pt-BR" dirty="0"/>
              <a:t>Que Te levaram a morrer </a:t>
            </a:r>
          </a:p>
          <a:p>
            <a:r>
              <a:rPr lang="pt-BR" dirty="0"/>
              <a:t>Por mim, tão pecador.</a:t>
            </a:r>
          </a:p>
        </p:txBody>
      </p:sp>
    </p:spTree>
    <p:extLst>
      <p:ext uri="{BB962C8B-B14F-4D97-AF65-F5344CB8AC3E}">
        <p14:creationId xmlns:p14="http://schemas.microsoft.com/office/powerpoint/2010/main" val="549754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INFINITO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Deixando a glória celestial, </a:t>
            </a:r>
          </a:p>
          <a:p>
            <a:r>
              <a:rPr lang="pt-BR" dirty="0"/>
              <a:t>Ao mundo, aqui, desceu,</a:t>
            </a:r>
          </a:p>
          <a:p>
            <a:r>
              <a:rPr lang="pt-BR" dirty="0"/>
              <a:t>E quer levar-me ao lar paternal,</a:t>
            </a:r>
          </a:p>
          <a:p>
            <a:r>
              <a:rPr lang="pt-BR" dirty="0"/>
              <a:t>Na glória lá do Céu. </a:t>
            </a:r>
          </a:p>
        </p:txBody>
      </p:sp>
    </p:spTree>
    <p:extLst>
      <p:ext uri="{BB962C8B-B14F-4D97-AF65-F5344CB8AC3E}">
        <p14:creationId xmlns:p14="http://schemas.microsoft.com/office/powerpoint/2010/main" val="1290074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INFINITO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489C36-B755-4CEC-94D8-D28004A8E6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Tua graça, Senhor Jesus, </a:t>
            </a:r>
          </a:p>
          <a:p>
            <a:r>
              <a:rPr lang="pt-BR" dirty="0"/>
              <a:t>Foi Teu imenso amor </a:t>
            </a:r>
          </a:p>
          <a:p>
            <a:r>
              <a:rPr lang="pt-BR" dirty="0"/>
              <a:t>Que Te levaram a morrer </a:t>
            </a:r>
          </a:p>
          <a:p>
            <a:r>
              <a:rPr lang="pt-BR" dirty="0"/>
              <a:t>Por mim, tão pecador.</a:t>
            </a:r>
          </a:p>
        </p:txBody>
      </p:sp>
    </p:spTree>
    <p:extLst>
      <p:ext uri="{BB962C8B-B14F-4D97-AF65-F5344CB8AC3E}">
        <p14:creationId xmlns:p14="http://schemas.microsoft.com/office/powerpoint/2010/main" val="3650752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INFINITO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Ali, feliz, sempre O louvarei,</a:t>
            </a:r>
          </a:p>
          <a:p>
            <a:r>
              <a:rPr lang="pt-BR" dirty="0"/>
              <a:t>Com grato coração,</a:t>
            </a:r>
          </a:p>
          <a:p>
            <a:r>
              <a:rPr lang="pt-BR" dirty="0"/>
              <a:t>Meu bom Senhor e celeste Rei, </a:t>
            </a:r>
          </a:p>
          <a:p>
            <a:r>
              <a:rPr lang="pt-BR" dirty="0"/>
              <a:t>Por Sua compaixão.</a:t>
            </a:r>
          </a:p>
        </p:txBody>
      </p:sp>
    </p:spTree>
    <p:extLst>
      <p:ext uri="{BB962C8B-B14F-4D97-AF65-F5344CB8AC3E}">
        <p14:creationId xmlns:p14="http://schemas.microsoft.com/office/powerpoint/2010/main" val="1870869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INFINITO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489C36-B755-4CEC-94D8-D28004A8E6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Foi Tua graça, Senhor Jesus, </a:t>
            </a:r>
          </a:p>
          <a:p>
            <a:r>
              <a:rPr lang="pt-BR" dirty="0"/>
              <a:t>Foi Teu imenso amor </a:t>
            </a:r>
          </a:p>
          <a:p>
            <a:r>
              <a:rPr lang="pt-BR" dirty="0"/>
              <a:t>Que Te levaram a morrer </a:t>
            </a:r>
          </a:p>
          <a:p>
            <a:r>
              <a:rPr lang="pt-BR" dirty="0"/>
              <a:t>Por mim, tão pecador.</a:t>
            </a:r>
          </a:p>
        </p:txBody>
      </p:sp>
    </p:spTree>
    <p:extLst>
      <p:ext uri="{BB962C8B-B14F-4D97-AF65-F5344CB8AC3E}">
        <p14:creationId xmlns:p14="http://schemas.microsoft.com/office/powerpoint/2010/main" val="4042636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162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INFINITO AMOR</vt:lpstr>
      <vt:lpstr>INFINITO AMOR</vt:lpstr>
      <vt:lpstr>INFINITO AMOR</vt:lpstr>
      <vt:lpstr>INFINITO AMOR</vt:lpstr>
      <vt:lpstr>INFINITO AMOR</vt:lpstr>
      <vt:lpstr>INFINITO AMOR</vt:lpstr>
      <vt:lpstr>INFINITO AMOR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2019-06-12T22:02:07Z</dcterms:modified>
</cp:coreProperties>
</file>

<file path=docProps/thumbnail.jpeg>
</file>